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6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1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1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1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9703-CADB-42BC-9ED4-79BDC8E083E8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62F0-6415-4058-8BD6-5B0411FE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7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:\Users\Warrine\AppData\Local\Temp\Temp1_KidsHoldingSignsClipArtWhimsyWorkshopTeaching.zip\Kids Holding Signs Whimsy Workshop Teaching\Color\boy 2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86" y="402360"/>
            <a:ext cx="310896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Warrine\AppData\Local\Temp\Temp1_KidsHoldingSignsClipArtWhimsyWorkshopTeaching.zip\Kids Holding Signs Whimsy Workshop Teaching\Color\girl 4 color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56" y="457200"/>
            <a:ext cx="313800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87309" y="2667993"/>
            <a:ext cx="5925909" cy="3016210"/>
          </a:xfrm>
          <a:prstGeom prst="rect">
            <a:avLst/>
          </a:prstGeom>
          <a:solidFill>
            <a:schemeClr val="bg1"/>
          </a:solidFill>
          <a:ln w="152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latin typeface="Comic Sans MS" panose="030F0702030302020204" pitchFamily="66" charset="0"/>
              </a:rPr>
              <a:t>We can read sight words</a:t>
            </a:r>
            <a:r>
              <a:rPr lang="en-US" sz="7200" dirty="0" smtClean="0"/>
              <a:t>.</a:t>
            </a:r>
            <a:endParaRPr lang="en-US" sz="7200" dirty="0"/>
          </a:p>
          <a:p>
            <a:pPr algn="ctr"/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1" y="0"/>
            <a:ext cx="1064931" cy="6858000"/>
            <a:chOff x="0" y="0"/>
            <a:chExt cx="1064931" cy="6858000"/>
          </a:xfrm>
        </p:grpSpPr>
        <p:sp>
          <p:nvSpPr>
            <p:cNvPr id="8" name="5-Point Star 7"/>
            <p:cNvSpPr/>
            <p:nvPr/>
          </p:nvSpPr>
          <p:spPr>
            <a:xfrm>
              <a:off x="0" y="658368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0" y="329184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0" y="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756710" y="4879064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790611" y="1629088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09174" y="0"/>
            <a:ext cx="1258827" cy="6858000"/>
            <a:chOff x="7885173" y="0"/>
            <a:chExt cx="1258827" cy="6858000"/>
          </a:xfrm>
        </p:grpSpPr>
        <p:sp>
          <p:nvSpPr>
            <p:cNvPr id="12" name="5-Point Star 11"/>
            <p:cNvSpPr/>
            <p:nvPr/>
          </p:nvSpPr>
          <p:spPr>
            <a:xfrm>
              <a:off x="8869680" y="658368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8869680" y="329184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8869680" y="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084028" y="486058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7885173" y="1491928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9750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4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49188" y="2930487"/>
            <a:ext cx="2693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all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63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5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19740" y="3238958"/>
            <a:ext cx="2952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were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35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5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71222" y="2930487"/>
            <a:ext cx="2649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we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11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5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25248" y="2908315"/>
            <a:ext cx="2941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Comic Sans MS" panose="030F0702030302020204" pitchFamily="66" charset="0"/>
              </a:rPr>
              <a:t>when</a:t>
            </a:r>
            <a:endParaRPr lang="en-US" sz="88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38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5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5" y="3429000"/>
            <a:ext cx="3474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your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07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4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3046" y="3238958"/>
            <a:ext cx="3205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can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8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4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0990" y="2930487"/>
            <a:ext cx="3050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said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8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2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34569" y="2930487"/>
            <a:ext cx="2522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or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9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2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19740" y="3238958"/>
            <a:ext cx="2952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one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38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2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6" y="3007605"/>
            <a:ext cx="3474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had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43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3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85841" y="3216925"/>
            <a:ext cx="28203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by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5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3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34569" y="2930487"/>
            <a:ext cx="2522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words</a:t>
            </a:r>
            <a:endParaRPr lang="en-US" sz="66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35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3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85841" y="3216925"/>
            <a:ext cx="28203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but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8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3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5" y="3429000"/>
            <a:ext cx="3474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not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8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4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85841" y="3056905"/>
            <a:ext cx="2820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Comic Sans MS" panose="030F0702030302020204" pitchFamily="66" charset="0"/>
              </a:rPr>
              <a:t>what</a:t>
            </a:r>
            <a:endParaRPr lang="en-US" sz="88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14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Wagner, Angie</dc:creator>
  <cp:lastModifiedBy>Wagner, Angie</cp:lastModifiedBy>
  <cp:revision>2</cp:revision>
  <dcterms:created xsi:type="dcterms:W3CDTF">2019-05-30T15:05:37Z</dcterms:created>
  <dcterms:modified xsi:type="dcterms:W3CDTF">2019-05-30T15:32:02Z</dcterms:modified>
</cp:coreProperties>
</file>